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905000" cy="10741682"/>
            <a:chOff x="0" y="0"/>
            <a:chExt cx="812800" cy="29761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81815" y="3451581"/>
            <a:ext cx="220027" cy="5191918"/>
            <a:chOff x="0" y="0"/>
            <a:chExt cx="26312" cy="6728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58632" y="70512"/>
            <a:ext cx="1846367" cy="131426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209800" y="6896098"/>
            <a:ext cx="15650102" cy="2012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en-US" sz="2889" spc="144" dirty="0">
                <a:solidFill>
                  <a:srgbClr val="1C5739"/>
                </a:solidFill>
                <a:latin typeface="Open Sauce"/>
              </a:rPr>
              <a:t> </a:t>
            </a: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 </a:t>
            </a:r>
            <a:r>
              <a:rPr lang="en-US" sz="2889" spc="144" dirty="0" err="1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completo</a:t>
            </a: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(Ex: Valdemar </a:t>
            </a:r>
            <a:r>
              <a:rPr lang="en-US" sz="2889" spc="144" dirty="0" err="1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Meira</a:t>
            </a: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Oliveira1)</a:t>
            </a:r>
          </a:p>
          <a:p>
            <a:pPr>
              <a:lnSpc>
                <a:spcPts val="4045"/>
              </a:lnSpc>
            </a:pPr>
            <a:endParaRPr lang="en-US" sz="2889" spc="144" dirty="0">
              <a:solidFill>
                <a:srgbClr val="1C573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4045"/>
              </a:lnSpc>
            </a:pP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en-US" sz="2889" spc="144" dirty="0" err="1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Filiação</a:t>
            </a: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ex: </a:t>
            </a:r>
            <a:r>
              <a:rPr lang="en-US" sz="2889" spc="144" dirty="0" err="1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Universidade</a:t>
            </a: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Federal do Paraná.</a:t>
            </a:r>
          </a:p>
          <a:p>
            <a:pPr>
              <a:lnSpc>
                <a:spcPts val="4045"/>
              </a:lnSpc>
            </a:pPr>
            <a:endParaRPr lang="en-US" sz="2889" spc="144" dirty="0">
              <a:solidFill>
                <a:srgbClr val="1C5739"/>
              </a:solidFill>
              <a:latin typeface="Open Sauce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362200" y="4136680"/>
            <a:ext cx="10756200" cy="1513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813"/>
              </a:lnSpc>
            </a:pPr>
            <a:r>
              <a:rPr lang="en-US" sz="12306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981829" y="160338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8111BA7-0291-490C-B087-06FEF675B140}"/>
              </a:ext>
            </a:extLst>
          </p:cNvPr>
          <p:cNvSpPr/>
          <p:nvPr/>
        </p:nvSpPr>
        <p:spPr>
          <a:xfrm>
            <a:off x="15923195" y="8908677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" name="AutoShape 2" descr="Exibindo PHOTO-2024-02-20-15-47-5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BE47FFD1-87D5-83F0-0708-668215B7B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842" y="7937"/>
            <a:ext cx="12674562" cy="26535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02106" y="433625"/>
            <a:ext cx="9332054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7112" y="2792750"/>
            <a:ext cx="8981322" cy="228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19"/>
              </a:lnSpc>
            </a:pP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Digite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aqui</a:t>
            </a:r>
            <a:r>
              <a:rPr lang="en-US" sz="3999" spc="391" dirty="0">
                <a:solidFill>
                  <a:srgbClr val="231F20"/>
                </a:solidFill>
                <a:latin typeface="Open Sauce"/>
              </a:rPr>
              <a:t>.</a:t>
            </a: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5EC9594E-6B96-463C-B337-93986E77A4AD}"/>
              </a:ext>
            </a:extLst>
          </p:cNvPr>
          <p:cNvSpPr/>
          <p:nvPr/>
        </p:nvSpPr>
        <p:spPr>
          <a:xfrm>
            <a:off x="15981829" y="8831439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02106" y="433625"/>
            <a:ext cx="9332054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7112" y="2792750"/>
            <a:ext cx="8981322" cy="228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19"/>
              </a:lnSpc>
            </a:pP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Digite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aqui</a:t>
            </a:r>
            <a:r>
              <a:rPr lang="en-US" sz="3999" spc="391" dirty="0">
                <a:solidFill>
                  <a:srgbClr val="231F20"/>
                </a:solidFill>
                <a:latin typeface="Open Sauce"/>
              </a:rPr>
              <a:t>.</a:t>
            </a: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02106" y="433625"/>
            <a:ext cx="13868998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E MÉTODOS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7112" y="2792750"/>
            <a:ext cx="8981322" cy="649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19"/>
              </a:lnSpc>
            </a:pP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Digite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aqui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BD085C2A-74F6-4A94-ADDB-2BCFB9222023}"/>
              </a:ext>
            </a:extLst>
          </p:cNvPr>
          <p:cNvSpPr/>
          <p:nvPr/>
        </p:nvSpPr>
        <p:spPr>
          <a:xfrm>
            <a:off x="15981829" y="8831439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02106" y="433625"/>
            <a:ext cx="13868998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7112" y="2792750"/>
            <a:ext cx="8981322" cy="228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19"/>
              </a:lnSpc>
            </a:pP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Digite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aqui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137FEDAC-DB1F-4F3A-8F50-B29F010D52FD}"/>
              </a:ext>
            </a:extLst>
          </p:cNvPr>
          <p:cNvSpPr/>
          <p:nvPr/>
        </p:nvSpPr>
        <p:spPr>
          <a:xfrm>
            <a:off x="15981829" y="8831439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02106" y="433625"/>
            <a:ext cx="13868998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7112" y="2792750"/>
            <a:ext cx="8981322" cy="2766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19"/>
              </a:lnSpc>
            </a:pP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Digite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aqui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5519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5519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5519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19AC27DC-4E49-4E57-B001-BB923C637CC9}"/>
              </a:ext>
            </a:extLst>
          </p:cNvPr>
          <p:cNvSpPr/>
          <p:nvPr/>
        </p:nvSpPr>
        <p:spPr>
          <a:xfrm>
            <a:off x="15981829" y="8831439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927" y="-17318"/>
            <a:ext cx="3054927" cy="10304318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86200" y="795418"/>
            <a:ext cx="13868998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86200" y="2714536"/>
            <a:ext cx="898132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40"/>
              </a:lnSpc>
            </a:pPr>
            <a:r>
              <a:rPr lang="en-US" sz="3000" spc="294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Utilize o </a:t>
            </a:r>
            <a:r>
              <a:rPr lang="en-US" sz="3000" spc="294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formato</a:t>
            </a:r>
            <a:r>
              <a:rPr lang="en-US" sz="3000" spc="294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ABNT 6023/2018</a:t>
            </a:r>
            <a:r>
              <a:rPr lang="en-US" sz="3000" spc="294" dirty="0">
                <a:solidFill>
                  <a:srgbClr val="231F20"/>
                </a:solidFill>
                <a:latin typeface="Open Sauce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93</Words>
  <Application>Microsoft Office PowerPoint</Application>
  <PresentationFormat>Personalizar</PresentationFormat>
  <Paragraphs>61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Open Sauce</vt:lpstr>
      <vt:lpstr>Codec Pro ExtraBold Italics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</dc:title>
  <dc:creator>Cliente 14791</dc:creator>
  <cp:lastModifiedBy>SUSY PONTES</cp:lastModifiedBy>
  <cp:revision>7</cp:revision>
  <dcterms:created xsi:type="dcterms:W3CDTF">2006-08-16T00:00:00Z</dcterms:created>
  <dcterms:modified xsi:type="dcterms:W3CDTF">2025-02-25T16:54:54Z</dcterms:modified>
  <dc:identifier>DAF9iO9l27M</dc:identifier>
</cp:coreProperties>
</file>