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8" d="100"/>
          <a:sy n="58" d="100"/>
        </p:scale>
        <p:origin x="68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0"/>
            <a:ext cx="1905000" cy="10741682"/>
            <a:chOff x="0" y="0"/>
            <a:chExt cx="812800" cy="297610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81815" y="3451581"/>
            <a:ext cx="220027" cy="5191918"/>
            <a:chOff x="0" y="0"/>
            <a:chExt cx="26312" cy="67285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6312" cy="672855"/>
            </a:xfrm>
            <a:custGeom>
              <a:avLst/>
              <a:gdLst/>
              <a:ahLst/>
              <a:cxnLst/>
              <a:rect l="l" t="t" r="r" b="b"/>
              <a:pathLst>
                <a:path w="26312" h="672855">
                  <a:moveTo>
                    <a:pt x="0" y="0"/>
                  </a:moveTo>
                  <a:lnTo>
                    <a:pt x="26312" y="0"/>
                  </a:lnTo>
                  <a:lnTo>
                    <a:pt x="26312" y="672855"/>
                  </a:lnTo>
                  <a:lnTo>
                    <a:pt x="0" y="67285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26312" cy="6919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58632" y="70512"/>
            <a:ext cx="1846367" cy="1314262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1" y="0"/>
                </a:lnTo>
                <a:lnTo>
                  <a:pt x="3806571" y="2083233"/>
                </a:lnTo>
                <a:lnTo>
                  <a:pt x="0" y="20832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2209800" y="6896098"/>
            <a:ext cx="15650102" cy="20125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45"/>
              </a:lnSpc>
            </a:pPr>
            <a:r>
              <a:rPr lang="en-US" sz="2889" spc="144" dirty="0">
                <a:solidFill>
                  <a:srgbClr val="1C5739"/>
                </a:solidFill>
                <a:latin typeface="Open Sauce"/>
              </a:rPr>
              <a:t> </a:t>
            </a:r>
            <a:r>
              <a:rPr lang="en-US" sz="2889" spc="144" dirty="0">
                <a:solidFill>
                  <a:srgbClr val="1C573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Nome </a:t>
            </a:r>
            <a:r>
              <a:rPr lang="en-US" sz="2889" spc="144" dirty="0" err="1">
                <a:solidFill>
                  <a:srgbClr val="1C573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completo</a:t>
            </a:r>
            <a:r>
              <a:rPr lang="en-US" sz="2889" spc="144" dirty="0">
                <a:solidFill>
                  <a:srgbClr val="1C573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(Ex: Valdemar </a:t>
            </a:r>
            <a:r>
              <a:rPr lang="en-US" sz="2889" spc="144" dirty="0" err="1">
                <a:solidFill>
                  <a:srgbClr val="1C573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Meira</a:t>
            </a:r>
            <a:r>
              <a:rPr lang="en-US" sz="2889" spc="144" dirty="0">
                <a:solidFill>
                  <a:srgbClr val="1C573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Oliveira1)</a:t>
            </a:r>
          </a:p>
          <a:p>
            <a:pPr>
              <a:lnSpc>
                <a:spcPts val="4045"/>
              </a:lnSpc>
            </a:pPr>
            <a:endParaRPr lang="en-US" sz="2889" spc="144" dirty="0">
              <a:solidFill>
                <a:srgbClr val="1C573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4045"/>
              </a:lnSpc>
            </a:pPr>
            <a:r>
              <a:rPr lang="en-US" sz="2889" spc="144" dirty="0">
                <a:solidFill>
                  <a:srgbClr val="1C573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– </a:t>
            </a:r>
            <a:r>
              <a:rPr lang="en-US" sz="2889" spc="144" dirty="0" err="1">
                <a:solidFill>
                  <a:srgbClr val="1C573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Filiação</a:t>
            </a:r>
            <a:r>
              <a:rPr lang="en-US" sz="2889" spc="144" dirty="0">
                <a:solidFill>
                  <a:srgbClr val="1C573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ex: </a:t>
            </a:r>
            <a:r>
              <a:rPr lang="en-US" sz="2889" spc="144" dirty="0" err="1">
                <a:solidFill>
                  <a:srgbClr val="1C573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Universidade</a:t>
            </a:r>
            <a:r>
              <a:rPr lang="en-US" sz="2889" spc="144" dirty="0">
                <a:solidFill>
                  <a:srgbClr val="1C573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Federal do Paraná.</a:t>
            </a:r>
          </a:p>
          <a:p>
            <a:pPr>
              <a:lnSpc>
                <a:spcPts val="4045"/>
              </a:lnSpc>
            </a:pPr>
            <a:endParaRPr lang="en-US" sz="2889" spc="144" dirty="0">
              <a:solidFill>
                <a:srgbClr val="1C5739"/>
              </a:solidFill>
              <a:latin typeface="Open Sauce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2362200" y="4136680"/>
            <a:ext cx="10756200" cy="1513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813"/>
              </a:lnSpc>
            </a:pPr>
            <a:r>
              <a:rPr lang="en-US" sz="12306" dirty="0">
                <a:solidFill>
                  <a:srgbClr val="1C573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TEMA</a:t>
            </a:r>
          </a:p>
        </p:txBody>
      </p:sp>
      <p:sp>
        <p:nvSpPr>
          <p:cNvPr id="13" name="Freeform 13"/>
          <p:cNvSpPr/>
          <p:nvPr/>
        </p:nvSpPr>
        <p:spPr>
          <a:xfrm>
            <a:off x="15981829" y="160338"/>
            <a:ext cx="2306171" cy="1362635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0" y="0"/>
                </a:lnTo>
                <a:lnTo>
                  <a:pt x="3806570" y="2083233"/>
                </a:lnTo>
                <a:lnTo>
                  <a:pt x="0" y="20832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08111BA7-0291-490C-B087-06FEF675B140}"/>
              </a:ext>
            </a:extLst>
          </p:cNvPr>
          <p:cNvSpPr/>
          <p:nvPr/>
        </p:nvSpPr>
        <p:spPr>
          <a:xfrm>
            <a:off x="15923195" y="8908677"/>
            <a:ext cx="2306171" cy="1362635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0" y="0"/>
                </a:lnTo>
                <a:lnTo>
                  <a:pt x="3806570" y="2083233"/>
                </a:lnTo>
                <a:lnTo>
                  <a:pt x="0" y="20832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" name="AutoShape 2" descr="Exibindo PHOTO-2024-02-20-15-47-5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1942" y="-21475"/>
            <a:ext cx="13921253" cy="26503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202106" y="433625"/>
            <a:ext cx="9332054" cy="1284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858"/>
              </a:lnSpc>
            </a:pPr>
            <a:r>
              <a:rPr lang="en-US" sz="7868" spc="771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INTRODUÇÃO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024659" y="3168035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024659" y="3965154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024659" y="4846311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03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024659" y="5643430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04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044260" y="6435807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05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044260" y="7266771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06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044260" y="8117064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07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027112" y="2792750"/>
            <a:ext cx="8981322" cy="2286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19"/>
              </a:lnSpc>
            </a:pPr>
            <a:r>
              <a:rPr lang="en-US" sz="3999" spc="391" dirty="0" err="1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Digite</a:t>
            </a:r>
            <a:r>
              <a:rPr lang="en-US" sz="3999" spc="391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999" spc="391" dirty="0" err="1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aqui</a:t>
            </a:r>
            <a:r>
              <a:rPr lang="en-US" sz="3999" spc="391" dirty="0">
                <a:solidFill>
                  <a:srgbClr val="231F20"/>
                </a:solidFill>
                <a:latin typeface="Open Sauce"/>
              </a:rPr>
              <a:t>.</a:t>
            </a:r>
          </a:p>
          <a:p>
            <a:pPr>
              <a:lnSpc>
                <a:spcPts val="4140"/>
              </a:lnSpc>
            </a:pPr>
            <a:endParaRPr lang="en-US" sz="3999" spc="391" dirty="0">
              <a:solidFill>
                <a:srgbClr val="231F20"/>
              </a:solidFill>
              <a:latin typeface="Open Sauce"/>
            </a:endParaRPr>
          </a:p>
          <a:p>
            <a:pPr>
              <a:lnSpc>
                <a:spcPts val="4140"/>
              </a:lnSpc>
            </a:pPr>
            <a:endParaRPr lang="en-US" sz="3999" spc="391" dirty="0">
              <a:solidFill>
                <a:srgbClr val="231F20"/>
              </a:solidFill>
              <a:latin typeface="Open Sauce"/>
            </a:endParaRPr>
          </a:p>
          <a:p>
            <a:pPr>
              <a:lnSpc>
                <a:spcPts val="4140"/>
              </a:lnSpc>
            </a:pPr>
            <a:endParaRPr lang="en-US" sz="3999" spc="391" dirty="0">
              <a:solidFill>
                <a:srgbClr val="231F20"/>
              </a:solidFill>
              <a:latin typeface="Open Sauce"/>
            </a:endParaRPr>
          </a:p>
        </p:txBody>
      </p:sp>
      <p:sp>
        <p:nvSpPr>
          <p:cNvPr id="15" name="Freeform 13">
            <a:extLst>
              <a:ext uri="{FF2B5EF4-FFF2-40B4-BE49-F238E27FC236}">
                <a16:creationId xmlns:a16="http://schemas.microsoft.com/office/drawing/2014/main" id="{5EC9594E-6B96-463C-B337-93986E77A4AD}"/>
              </a:ext>
            </a:extLst>
          </p:cNvPr>
          <p:cNvSpPr/>
          <p:nvPr/>
        </p:nvSpPr>
        <p:spPr>
          <a:xfrm>
            <a:off x="15981829" y="8831439"/>
            <a:ext cx="2306171" cy="1362635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0" y="0"/>
                </a:lnTo>
                <a:lnTo>
                  <a:pt x="3806570" y="2083233"/>
                </a:lnTo>
                <a:lnTo>
                  <a:pt x="0" y="20832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5698915" y="8697813"/>
            <a:ext cx="3806571" cy="2083232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0" y="0"/>
                </a:lnTo>
                <a:lnTo>
                  <a:pt x="3806570" y="2083232"/>
                </a:lnTo>
                <a:lnTo>
                  <a:pt x="0" y="20832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202106" y="433625"/>
            <a:ext cx="9332054" cy="1284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858"/>
              </a:lnSpc>
            </a:pPr>
            <a:r>
              <a:rPr lang="en-US" sz="7868" spc="771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OBJETIVOS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024659" y="3168035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024659" y="3965154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024659" y="4846311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03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024659" y="5643430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04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044260" y="6435807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05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044260" y="7266771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06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044260" y="8117064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07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027112" y="2792750"/>
            <a:ext cx="8981322" cy="2286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19"/>
              </a:lnSpc>
            </a:pPr>
            <a:r>
              <a:rPr lang="en-US" sz="3999" spc="391" dirty="0" err="1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Digite</a:t>
            </a:r>
            <a:r>
              <a:rPr lang="en-US" sz="3999" spc="391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999" spc="391" dirty="0" err="1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aqui</a:t>
            </a:r>
            <a:r>
              <a:rPr lang="en-US" sz="3999" spc="391" dirty="0">
                <a:solidFill>
                  <a:srgbClr val="231F20"/>
                </a:solidFill>
                <a:latin typeface="Open Sauce"/>
              </a:rPr>
              <a:t>.</a:t>
            </a:r>
          </a:p>
          <a:p>
            <a:pPr>
              <a:lnSpc>
                <a:spcPts val="4140"/>
              </a:lnSpc>
            </a:pPr>
            <a:endParaRPr lang="en-US" sz="3999" spc="391" dirty="0">
              <a:solidFill>
                <a:srgbClr val="231F20"/>
              </a:solidFill>
              <a:latin typeface="Open Sauce"/>
            </a:endParaRPr>
          </a:p>
          <a:p>
            <a:pPr>
              <a:lnSpc>
                <a:spcPts val="4140"/>
              </a:lnSpc>
            </a:pPr>
            <a:endParaRPr lang="en-US" sz="3999" spc="391" dirty="0">
              <a:solidFill>
                <a:srgbClr val="231F20"/>
              </a:solidFill>
              <a:latin typeface="Open Sauce"/>
            </a:endParaRPr>
          </a:p>
          <a:p>
            <a:pPr>
              <a:lnSpc>
                <a:spcPts val="4140"/>
              </a:lnSpc>
            </a:pPr>
            <a:endParaRPr lang="en-US" sz="3999" spc="391" dirty="0">
              <a:solidFill>
                <a:srgbClr val="231F20"/>
              </a:solidFill>
              <a:latin typeface="Open Sauc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202106" y="433625"/>
            <a:ext cx="13868998" cy="1284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858"/>
              </a:lnSpc>
            </a:pPr>
            <a:r>
              <a:rPr lang="en-US" sz="7868" spc="771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MATERIAL E MÉTODOS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024659" y="3168035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024659" y="3965154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024659" y="4846311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03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024659" y="5643430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04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044260" y="6435807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05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044260" y="7266771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06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044260" y="8117064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07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027112" y="2792750"/>
            <a:ext cx="8981322" cy="649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19"/>
              </a:lnSpc>
            </a:pPr>
            <a:r>
              <a:rPr lang="en-US" sz="3999" spc="391" dirty="0" err="1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Digite</a:t>
            </a:r>
            <a:r>
              <a:rPr lang="en-US" sz="3999" spc="391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999" spc="391" dirty="0" err="1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aqui</a:t>
            </a:r>
            <a:r>
              <a:rPr lang="en-US" sz="3999" spc="391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5" name="Freeform 13">
            <a:extLst>
              <a:ext uri="{FF2B5EF4-FFF2-40B4-BE49-F238E27FC236}">
                <a16:creationId xmlns:a16="http://schemas.microsoft.com/office/drawing/2014/main" id="{BD085C2A-74F6-4A94-ADDB-2BCFB9222023}"/>
              </a:ext>
            </a:extLst>
          </p:cNvPr>
          <p:cNvSpPr/>
          <p:nvPr/>
        </p:nvSpPr>
        <p:spPr>
          <a:xfrm>
            <a:off x="15981829" y="8831439"/>
            <a:ext cx="2306171" cy="1362635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0" y="0"/>
                </a:lnTo>
                <a:lnTo>
                  <a:pt x="3806570" y="2083233"/>
                </a:lnTo>
                <a:lnTo>
                  <a:pt x="0" y="20832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202106" y="433625"/>
            <a:ext cx="13868998" cy="1284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858"/>
              </a:lnSpc>
            </a:pPr>
            <a:r>
              <a:rPr lang="en-US" sz="7868" spc="771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RESULTADOS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024659" y="3168035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024659" y="3965154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024659" y="4846311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03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024659" y="5643430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04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044260" y="6435807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05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044260" y="7266771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06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044260" y="8117064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07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027112" y="2792750"/>
            <a:ext cx="8981322" cy="2286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19"/>
              </a:lnSpc>
            </a:pPr>
            <a:r>
              <a:rPr lang="en-US" sz="3999" spc="391" dirty="0" err="1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Digite</a:t>
            </a:r>
            <a:r>
              <a:rPr lang="en-US" sz="3999" spc="391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999" spc="391" dirty="0" err="1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aqui</a:t>
            </a:r>
            <a:r>
              <a:rPr lang="en-US" sz="3999" spc="391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ts val="4140"/>
              </a:lnSpc>
            </a:pPr>
            <a:endParaRPr lang="en-US" sz="3999" spc="391" dirty="0">
              <a:solidFill>
                <a:srgbClr val="231F2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4140"/>
              </a:lnSpc>
            </a:pPr>
            <a:endParaRPr lang="en-US" sz="3999" spc="391" dirty="0">
              <a:solidFill>
                <a:srgbClr val="231F20"/>
              </a:solidFill>
              <a:latin typeface="Open Sauce"/>
            </a:endParaRPr>
          </a:p>
          <a:p>
            <a:pPr>
              <a:lnSpc>
                <a:spcPts val="4140"/>
              </a:lnSpc>
            </a:pPr>
            <a:endParaRPr lang="en-US" sz="3999" spc="391" dirty="0">
              <a:solidFill>
                <a:srgbClr val="231F20"/>
              </a:solidFill>
              <a:latin typeface="Open Sauce"/>
            </a:endParaRPr>
          </a:p>
        </p:txBody>
      </p:sp>
      <p:sp>
        <p:nvSpPr>
          <p:cNvPr id="15" name="Freeform 13">
            <a:extLst>
              <a:ext uri="{FF2B5EF4-FFF2-40B4-BE49-F238E27FC236}">
                <a16:creationId xmlns:a16="http://schemas.microsoft.com/office/drawing/2014/main" id="{137FEDAC-DB1F-4F3A-8F50-B29F010D52FD}"/>
              </a:ext>
            </a:extLst>
          </p:cNvPr>
          <p:cNvSpPr/>
          <p:nvPr/>
        </p:nvSpPr>
        <p:spPr>
          <a:xfrm>
            <a:off x="15981829" y="8831439"/>
            <a:ext cx="2306171" cy="1362635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0" y="0"/>
                </a:lnTo>
                <a:lnTo>
                  <a:pt x="3806570" y="2083233"/>
                </a:lnTo>
                <a:lnTo>
                  <a:pt x="0" y="20832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202106" y="433625"/>
            <a:ext cx="13868998" cy="1284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858"/>
              </a:lnSpc>
            </a:pPr>
            <a:r>
              <a:rPr lang="en-US" sz="7868" spc="771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CONCLUSÃO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024659" y="3168035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024659" y="3965154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024659" y="4846311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03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024659" y="5643430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04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044260" y="6435807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05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044260" y="7266771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06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044260" y="8117064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07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027112" y="2792750"/>
            <a:ext cx="8981322" cy="2766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19"/>
              </a:lnSpc>
            </a:pPr>
            <a:r>
              <a:rPr lang="en-US" sz="3999" spc="391" dirty="0" err="1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Digite</a:t>
            </a:r>
            <a:r>
              <a:rPr lang="en-US" sz="3999" spc="391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999" spc="391" dirty="0" err="1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aqui</a:t>
            </a:r>
            <a:r>
              <a:rPr lang="en-US" sz="3999" spc="391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ts val="5519"/>
              </a:lnSpc>
            </a:pPr>
            <a:endParaRPr lang="en-US" sz="3999" spc="391" dirty="0">
              <a:solidFill>
                <a:srgbClr val="231F20"/>
              </a:solidFill>
              <a:latin typeface="Open Sauce"/>
            </a:endParaRPr>
          </a:p>
          <a:p>
            <a:pPr>
              <a:lnSpc>
                <a:spcPts val="5519"/>
              </a:lnSpc>
            </a:pPr>
            <a:endParaRPr lang="en-US" sz="3999" spc="391" dirty="0">
              <a:solidFill>
                <a:srgbClr val="231F20"/>
              </a:solidFill>
              <a:latin typeface="Open Sauce"/>
            </a:endParaRPr>
          </a:p>
          <a:p>
            <a:pPr>
              <a:lnSpc>
                <a:spcPts val="5519"/>
              </a:lnSpc>
            </a:pPr>
            <a:endParaRPr lang="en-US" sz="3999" spc="391" dirty="0">
              <a:solidFill>
                <a:srgbClr val="231F20"/>
              </a:solidFill>
              <a:latin typeface="Open Sauce"/>
            </a:endParaRPr>
          </a:p>
        </p:txBody>
      </p:sp>
      <p:sp>
        <p:nvSpPr>
          <p:cNvPr id="15" name="Freeform 13">
            <a:extLst>
              <a:ext uri="{FF2B5EF4-FFF2-40B4-BE49-F238E27FC236}">
                <a16:creationId xmlns:a16="http://schemas.microsoft.com/office/drawing/2014/main" id="{19AC27DC-4E49-4E57-B001-BB923C637CC9}"/>
              </a:ext>
            </a:extLst>
          </p:cNvPr>
          <p:cNvSpPr/>
          <p:nvPr/>
        </p:nvSpPr>
        <p:spPr>
          <a:xfrm>
            <a:off x="15981829" y="8831439"/>
            <a:ext cx="2306171" cy="1362635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0" y="0"/>
                </a:lnTo>
                <a:lnTo>
                  <a:pt x="3806570" y="2083233"/>
                </a:lnTo>
                <a:lnTo>
                  <a:pt x="0" y="20832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927" y="-17318"/>
            <a:ext cx="3054927" cy="10304318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886200" y="795418"/>
            <a:ext cx="13868998" cy="1284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858"/>
              </a:lnSpc>
            </a:pPr>
            <a:r>
              <a:rPr lang="en-US" sz="7868" spc="771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REFERÊNCIAS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24659" y="3168035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024659" y="3965154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024659" y="5643430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04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044260" y="6435807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05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044260" y="7266771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06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044260" y="8117064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07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886200" y="2714536"/>
            <a:ext cx="8981322" cy="512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40"/>
              </a:lnSpc>
            </a:pPr>
            <a:r>
              <a:rPr lang="en-US" sz="3000" spc="294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Utilize o </a:t>
            </a:r>
            <a:r>
              <a:rPr lang="en-US" sz="3000" spc="294" dirty="0" err="1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formato</a:t>
            </a:r>
            <a:r>
              <a:rPr lang="en-US" sz="3000" spc="294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ABNT 6023/2018</a:t>
            </a:r>
            <a:r>
              <a:rPr lang="en-US" sz="3000" spc="294" dirty="0">
                <a:solidFill>
                  <a:srgbClr val="231F20"/>
                </a:solidFill>
                <a:latin typeface="Open Sauce"/>
              </a:rPr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93</Words>
  <Application>Microsoft Office PowerPoint</Application>
  <PresentationFormat>Personalizar</PresentationFormat>
  <Paragraphs>61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3" baseType="lpstr">
      <vt:lpstr>Calibri</vt:lpstr>
      <vt:lpstr>Arial</vt:lpstr>
      <vt:lpstr>Open Sauce</vt:lpstr>
      <vt:lpstr>Codec Pro ExtraBold Italics</vt:lpstr>
      <vt:lpstr>Times New Roman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2024</dc:title>
  <dc:creator>Cliente 14791</dc:creator>
  <cp:lastModifiedBy>Catia Rodrigues dos Santos</cp:lastModifiedBy>
  <cp:revision>10</cp:revision>
  <dcterms:created xsi:type="dcterms:W3CDTF">2006-08-16T00:00:00Z</dcterms:created>
  <dcterms:modified xsi:type="dcterms:W3CDTF">2026-02-03T19:25:46Z</dcterms:modified>
  <dc:identifier>DAF9iO9l27M</dc:identifier>
</cp:coreProperties>
</file>